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0" r:id="rId4"/>
    <p:sldId id="267" r:id="rId5"/>
    <p:sldId id="268" r:id="rId6"/>
    <p:sldId id="258" r:id="rId7"/>
    <p:sldId id="259" r:id="rId8"/>
    <p:sldId id="269" r:id="rId9"/>
    <p:sldId id="262" r:id="rId10"/>
    <p:sldId id="266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D7735-A46C-4263-BAE6-037BA493A54A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418FD-833A-4D04-8CBD-E2CC7692F8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D7735-A46C-4263-BAE6-037BA493A54A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418FD-833A-4D04-8CBD-E2CC7692F8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D7735-A46C-4263-BAE6-037BA493A54A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418FD-833A-4D04-8CBD-E2CC7692F8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D7735-A46C-4263-BAE6-037BA493A54A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418FD-833A-4D04-8CBD-E2CC7692F8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D7735-A46C-4263-BAE6-037BA493A54A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5A418FD-833A-4D04-8CBD-E2CC7692F85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D7735-A46C-4263-BAE6-037BA493A54A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418FD-833A-4D04-8CBD-E2CC7692F8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D7735-A46C-4263-BAE6-037BA493A54A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418FD-833A-4D04-8CBD-E2CC7692F8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D7735-A46C-4263-BAE6-037BA493A54A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418FD-833A-4D04-8CBD-E2CC7692F8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D7735-A46C-4263-BAE6-037BA493A54A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418FD-833A-4D04-8CBD-E2CC7692F8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D7735-A46C-4263-BAE6-037BA493A54A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418FD-833A-4D04-8CBD-E2CC7692F8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D7735-A46C-4263-BAE6-037BA493A54A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418FD-833A-4D04-8CBD-E2CC7692F8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CD7735-A46C-4263-BAE6-037BA493A54A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5A418FD-833A-4D04-8CBD-E2CC7692F85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jfxROEArhQ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hyperlink" Target="http://images2.layoutsparks.com/1/47533/volcom-modern-art-logo.gif" TargetMode="External"/><Relationship Id="rId4" Type="http://schemas.openxmlformats.org/officeDocument/2006/relationships/hyperlink" Target="http://www.youtube.com/watch?v=UtXclpYkoKE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TnlstsUMqu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37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228600"/>
            <a:ext cx="7543800" cy="9906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Cloudbreak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5486400"/>
            <a:ext cx="6172200" cy="12191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“When Cloudbreak is big and clean, it is one of the best big waves anywhere” </a:t>
            </a:r>
          </a:p>
          <a:p>
            <a:r>
              <a:rPr lang="en-US" dirty="0" smtClean="0"/>
              <a:t>– Kelly Slater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93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kelly-slater.info/images/kelly-slater-wins-fij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416552"/>
            <a:ext cx="3657600" cy="244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Volcom</a:t>
            </a:r>
            <a:r>
              <a:rPr lang="en-US" dirty="0" smtClean="0">
                <a:solidFill>
                  <a:schemeClr val="tx1"/>
                </a:solidFill>
              </a:rPr>
              <a:t> Fiji Pro 2012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Volcom</a:t>
            </a:r>
            <a:r>
              <a:rPr lang="en-US" dirty="0" smtClean="0"/>
              <a:t> and the ASP announced the return of this event to Fiji for 2012 – 2014</a:t>
            </a:r>
          </a:p>
          <a:p>
            <a:r>
              <a:rPr lang="en-US" dirty="0" smtClean="0"/>
              <a:t>World-class surfers </a:t>
            </a:r>
          </a:p>
          <a:p>
            <a:pPr marL="137160" indent="0">
              <a:buNone/>
            </a:pPr>
            <a:r>
              <a:rPr lang="en-US" dirty="0" smtClean="0"/>
              <a:t>  + world-class waves </a:t>
            </a:r>
          </a:p>
          <a:p>
            <a:pPr marL="137160" indent="0">
              <a:buNone/>
            </a:pPr>
            <a:r>
              <a:rPr lang="en-US" dirty="0" smtClean="0"/>
              <a:t>  = an EPIC event</a:t>
            </a:r>
          </a:p>
          <a:p>
            <a:pPr marL="137160" indent="0">
              <a:buNone/>
            </a:pPr>
            <a:r>
              <a:rPr lang="en-US" dirty="0" smtClean="0">
                <a:hlinkClick r:id="rId3"/>
              </a:rPr>
              <a:t>Intro to 2008</a:t>
            </a:r>
            <a:endParaRPr lang="en-US" dirty="0" smtClean="0"/>
          </a:p>
          <a:p>
            <a:pPr marL="137160" indent="0">
              <a:buNone/>
            </a:pPr>
            <a:r>
              <a:rPr lang="en-US" dirty="0" smtClean="0">
                <a:hlinkClick r:id="rId4"/>
              </a:rPr>
              <a:t>Final: Slater v </a:t>
            </a:r>
            <a:r>
              <a:rPr lang="en-US" dirty="0" err="1" smtClean="0">
                <a:hlinkClick r:id="rId4"/>
              </a:rPr>
              <a:t>Hobgood</a:t>
            </a:r>
            <a:r>
              <a:rPr lang="en-US" dirty="0" smtClean="0">
                <a:hlinkClick r:id="rId4"/>
              </a:rPr>
              <a:t> 1:40</a:t>
            </a:r>
            <a:endParaRPr lang="en-US" dirty="0" smtClean="0"/>
          </a:p>
        </p:txBody>
      </p:sp>
      <p:pic>
        <p:nvPicPr>
          <p:cNvPr id="2050" name="Picture 2" descr="Volcom Modern Art Logo">
            <a:hlinkClick r:id="rId5" tooltip="Volcom Modern Art Logo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181509"/>
            <a:ext cx="2857500" cy="264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1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www.surfline.com</a:t>
            </a:r>
          </a:p>
          <a:p>
            <a:r>
              <a:rPr lang="en-US" dirty="0"/>
              <a:t>http://</a:t>
            </a:r>
            <a:r>
              <a:rPr lang="en-US" dirty="0" smtClean="0"/>
              <a:t>www.awasht.com/2011/07/fanny-vids-cinco-fiji-cloudbreak-holy-dooly/</a:t>
            </a:r>
          </a:p>
          <a:p>
            <a:r>
              <a:rPr lang="en-US" dirty="0" smtClean="0"/>
              <a:t>www.globalsurfers.com/fiji</a:t>
            </a:r>
          </a:p>
          <a:p>
            <a:r>
              <a:rPr lang="en-US" dirty="0" smtClean="0"/>
              <a:t>www.stabmag.com/jed/the-circus-comes-to-fiji/</a:t>
            </a:r>
          </a:p>
          <a:p>
            <a:r>
              <a:rPr lang="en-US" dirty="0" smtClean="0"/>
              <a:t>www.volcom.com</a:t>
            </a:r>
          </a:p>
          <a:p>
            <a:r>
              <a:rPr lang="en-US" dirty="0" smtClean="0"/>
              <a:t>www.infoplease.com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53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internationaldwellings.com/xSites/Agents/internationaldwellings/Content/UploadedFiles/Fiji-Islands-Map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955999"/>
            <a:ext cx="2294198" cy="274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429000"/>
            <a:ext cx="3429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Location/Accessibility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66360"/>
          </a:xfrm>
        </p:spPr>
        <p:txBody>
          <a:bodyPr/>
          <a:lstStyle/>
          <a:p>
            <a:r>
              <a:rPr lang="en-US" dirty="0" smtClean="0"/>
              <a:t>Cloudbreak is located almost a mile south of the small Fijian island of </a:t>
            </a:r>
            <a:r>
              <a:rPr lang="en-US" dirty="0" err="1" smtClean="0"/>
              <a:t>Tavarua</a:t>
            </a:r>
            <a:endParaRPr lang="en-US" dirty="0"/>
          </a:p>
          <a:p>
            <a:r>
              <a:rPr lang="en-US" dirty="0" smtClean="0"/>
              <a:t>Accessed by flying into </a:t>
            </a:r>
            <a:r>
              <a:rPr lang="en-US" dirty="0" err="1" smtClean="0"/>
              <a:t>Nadi</a:t>
            </a:r>
            <a:r>
              <a:rPr lang="en-US" dirty="0" smtClean="0"/>
              <a:t>, Fiji on main island</a:t>
            </a:r>
          </a:p>
          <a:p>
            <a:r>
              <a:rPr lang="en-US" dirty="0" smtClean="0"/>
              <a:t>Approximately $1,700 </a:t>
            </a:r>
            <a:r>
              <a:rPr lang="en-US" dirty="0" err="1" smtClean="0"/>
              <a:t>roundtrip</a:t>
            </a:r>
            <a:r>
              <a:rPr lang="en-US" dirty="0" smtClean="0"/>
              <a:t> from Philly using </a:t>
            </a:r>
            <a:r>
              <a:rPr lang="en-US" dirty="0" err="1" smtClean="0"/>
              <a:t>Quantas</a:t>
            </a:r>
            <a:r>
              <a:rPr lang="en-US" dirty="0" smtClean="0"/>
              <a:t> and US Airways</a:t>
            </a:r>
          </a:p>
        </p:txBody>
      </p:sp>
    </p:spTree>
    <p:extLst>
      <p:ext uri="{BB962C8B-B14F-4D97-AF65-F5344CB8AC3E}">
        <p14:creationId xmlns:p14="http://schemas.microsoft.com/office/powerpoint/2010/main" val="275663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Fiji is located in tropic of Capricorn</a:t>
            </a:r>
          </a:p>
          <a:p>
            <a:r>
              <a:rPr lang="en-US" dirty="0" smtClean="0"/>
              <a:t>Winter </a:t>
            </a:r>
            <a:r>
              <a:rPr lang="en-US" dirty="0" smtClean="0"/>
              <a:t>Air: 84 degrees, Water: 75 degrees</a:t>
            </a:r>
          </a:p>
          <a:p>
            <a:r>
              <a:rPr lang="en-US" dirty="0" smtClean="0"/>
              <a:t>Summer Air: 88 degrees, Water : 85 degrees</a:t>
            </a:r>
            <a:endParaRPr lang="en-US" dirty="0" smtClean="0"/>
          </a:p>
          <a:p>
            <a:r>
              <a:rPr lang="en-US" dirty="0" smtClean="0"/>
              <a:t>Cyclone Season- Nov - April</a:t>
            </a:r>
            <a:endParaRPr lang="en-US" dirty="0"/>
          </a:p>
        </p:txBody>
      </p:sp>
      <p:pic>
        <p:nvPicPr>
          <p:cNvPr id="5122" name="Picture 2" descr="http://blog.realtravel.com/wp-content/uploads/2007/10/fij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984860"/>
            <a:ext cx="3533961" cy="264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51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Fiji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62600"/>
          </a:xfrm>
        </p:spPr>
        <p:txBody>
          <a:bodyPr/>
          <a:lstStyle/>
          <a:p>
            <a:r>
              <a:rPr lang="en-US" dirty="0" smtClean="0"/>
              <a:t>Local Vibe – actually have a good wave-sharing vibe, catch a wave, go to the end of the line and wait your turn</a:t>
            </a:r>
          </a:p>
          <a:p>
            <a:r>
              <a:rPr lang="en-US" dirty="0" smtClean="0"/>
              <a:t>Cost of Living – to stay in </a:t>
            </a:r>
            <a:r>
              <a:rPr lang="en-US" dirty="0" err="1"/>
              <a:t>T</a:t>
            </a:r>
            <a:r>
              <a:rPr lang="en-US" dirty="0" err="1" smtClean="0"/>
              <a:t>avarua</a:t>
            </a:r>
            <a:r>
              <a:rPr lang="en-US" dirty="0" smtClean="0"/>
              <a:t>, it cost a pretty penny, but worth the price for the 10 on the Perfect-o-Meter; but there are cheaper places to stay on the main island</a:t>
            </a:r>
          </a:p>
          <a:p>
            <a:r>
              <a:rPr lang="en-US" dirty="0" smtClean="0"/>
              <a:t>Infrastructure – Tourism is controlled by the gov.t, </a:t>
            </a:r>
            <a:r>
              <a:rPr lang="en-US" dirty="0" err="1" smtClean="0"/>
              <a:t>Tavarua</a:t>
            </a:r>
            <a:r>
              <a:rPr lang="en-US" dirty="0" smtClean="0"/>
              <a:t> only will allow 36 visitors on the island; those 36 pay almost $400 a day for their stay.  Tourism law constantly debated there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01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Fiji has about 330 island, only 110 inhabited</a:t>
            </a:r>
          </a:p>
          <a:p>
            <a:r>
              <a:rPr lang="en-US" dirty="0" smtClean="0"/>
              <a:t>British </a:t>
            </a:r>
            <a:r>
              <a:rPr lang="en-US" dirty="0" smtClean="0"/>
              <a:t>used land when found in the 17</a:t>
            </a:r>
            <a:r>
              <a:rPr lang="en-US" baseline="30000" dirty="0" smtClean="0"/>
              <a:t>th</a:t>
            </a:r>
            <a:r>
              <a:rPr lang="en-US" dirty="0" smtClean="0"/>
              <a:t> century to produce sugarcane</a:t>
            </a:r>
          </a:p>
          <a:p>
            <a:r>
              <a:rPr lang="en-US" dirty="0" smtClean="0"/>
              <a:t>Fiji gain it’s independence in 1970 and have a republic gov.t</a:t>
            </a:r>
          </a:p>
          <a:p>
            <a:r>
              <a:rPr lang="en-US" dirty="0" err="1" smtClean="0"/>
              <a:t>Cloudbreak</a:t>
            </a:r>
            <a:r>
              <a:rPr lang="en-US" dirty="0" smtClean="0"/>
              <a:t> used to be owned by a sur</a:t>
            </a:r>
            <a:r>
              <a:rPr lang="en-US" dirty="0"/>
              <a:t>f</a:t>
            </a:r>
            <a:r>
              <a:rPr lang="en-US" dirty="0" smtClean="0"/>
              <a:t> resort in </a:t>
            </a:r>
            <a:r>
              <a:rPr lang="en-US" dirty="0" err="1" smtClean="0"/>
              <a:t>Tavarua</a:t>
            </a:r>
            <a:endParaRPr lang="en-US" dirty="0"/>
          </a:p>
          <a:p>
            <a:r>
              <a:rPr lang="en-US" dirty="0" smtClean="0"/>
              <a:t>July, 1</a:t>
            </a:r>
            <a:r>
              <a:rPr lang="en-US" baseline="30000" dirty="0" smtClean="0"/>
              <a:t>st</a:t>
            </a:r>
            <a:r>
              <a:rPr lang="en-US" dirty="0" smtClean="0"/>
              <a:t> 2010 marked the first day of public surf</a:t>
            </a:r>
          </a:p>
          <a:p>
            <a:r>
              <a:rPr lang="en-US" dirty="0" smtClean="0"/>
              <a:t>Free to anyone who can get a boat to go out </a:t>
            </a:r>
            <a:r>
              <a:rPr lang="en-US" dirty="0" smtClean="0"/>
              <a:t>there or has super-strong swimming </a:t>
            </a:r>
            <a:r>
              <a:rPr lang="en-US" dirty="0" err="1" smtClean="0"/>
              <a:t>ablilities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32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About the Wave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fast left over shallow coral reef</a:t>
            </a:r>
          </a:p>
          <a:p>
            <a:r>
              <a:rPr lang="en-US" dirty="0" smtClean="0"/>
              <a:t>Works at all tides</a:t>
            </a:r>
          </a:p>
          <a:p>
            <a:r>
              <a:rPr lang="en-US" dirty="0" smtClean="0"/>
              <a:t>Best swell direction: South, South-West</a:t>
            </a:r>
          </a:p>
          <a:p>
            <a:r>
              <a:rPr lang="en-US" dirty="0" smtClean="0"/>
              <a:t>Best wind: South East (trade winds)</a:t>
            </a:r>
          </a:p>
        </p:txBody>
      </p:sp>
      <p:pic>
        <p:nvPicPr>
          <p:cNvPr id="3074" name="Picture 2" descr="http://www.volcom.com/admin/uploadFiles/exact_target/2011/07/tavarua_car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657600"/>
            <a:ext cx="5257800" cy="307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60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Seasons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Great all year round</a:t>
            </a:r>
          </a:p>
          <a:p>
            <a:r>
              <a:rPr lang="en-US" dirty="0" smtClean="0"/>
              <a:t>Best in Winter months (Nov- April)</a:t>
            </a:r>
          </a:p>
          <a:p>
            <a:r>
              <a:rPr lang="en-US" dirty="0" smtClean="0"/>
              <a:t>Rain and humidity factor in summer</a:t>
            </a:r>
          </a:p>
          <a:p>
            <a:r>
              <a:rPr lang="en-US" dirty="0" smtClean="0"/>
              <a:t>World tour event was always in </a:t>
            </a:r>
            <a:r>
              <a:rPr lang="en-US" dirty="0" smtClean="0"/>
              <a:t>May</a:t>
            </a:r>
            <a:endParaRPr lang="en-US" dirty="0" smtClean="0"/>
          </a:p>
        </p:txBody>
      </p:sp>
      <p:pic>
        <p:nvPicPr>
          <p:cNvPr id="4098" name="Picture 2" descr="http://assets.espn.go.com/photo/2009/0528/as_surf_cloudbreak_5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267200"/>
            <a:ext cx="4306769" cy="242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64.78.18.131/photos/fiji08/cloudbreak4973fiji08kirstin_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57441"/>
            <a:ext cx="3810000" cy="2538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621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Wave Models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219200"/>
            <a:ext cx="5104762" cy="50158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696" y="3696656"/>
            <a:ext cx="4568542" cy="2959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41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July 2011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Slater ditched Billabong Pro @ Jeffrey’s Bay for some epic swell at Cloudbreak</a:t>
            </a:r>
          </a:p>
          <a:p>
            <a:r>
              <a:rPr lang="en-US" dirty="0" smtClean="0">
                <a:hlinkClick r:id="rId2"/>
              </a:rPr>
              <a:t>Airport :30, Surf 3:00</a:t>
            </a:r>
            <a:endParaRPr lang="en-US" dirty="0" smtClean="0"/>
          </a:p>
          <a:p>
            <a:r>
              <a:rPr lang="en-US" dirty="0" smtClean="0"/>
              <a:t>Top 3 of life for Bruce</a:t>
            </a:r>
          </a:p>
          <a:p>
            <a:r>
              <a:rPr lang="en-US" dirty="0" smtClean="0"/>
              <a:t>“It’s the biggest, most perfect dream session you could ever imagine” – Nathan Fletcher</a:t>
            </a:r>
          </a:p>
          <a:p>
            <a:r>
              <a:rPr lang="en-US" dirty="0" smtClean="0"/>
              <a:t>Conditions -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48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136</TotalTime>
  <Words>418</Words>
  <Application>Microsoft Office PowerPoint</Application>
  <PresentationFormat>On-screen Show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Cloudbreak</vt:lpstr>
      <vt:lpstr>Location/Accessibility</vt:lpstr>
      <vt:lpstr>Weather</vt:lpstr>
      <vt:lpstr>About Fiji</vt:lpstr>
      <vt:lpstr>History</vt:lpstr>
      <vt:lpstr>About the Wave</vt:lpstr>
      <vt:lpstr>Seasons</vt:lpstr>
      <vt:lpstr>Wave Models</vt:lpstr>
      <vt:lpstr>July 2011</vt:lpstr>
      <vt:lpstr>Volcom Fiji Pro 2012</vt:lpstr>
      <vt:lpstr>Sources</vt:lpstr>
    </vt:vector>
  </TitlesOfParts>
  <Company>RSCNJ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Cloudbreak</dc:title>
  <dc:creator>mortond</dc:creator>
  <cp:lastModifiedBy>mortond</cp:lastModifiedBy>
  <cp:revision>13</cp:revision>
  <dcterms:created xsi:type="dcterms:W3CDTF">2011-11-01T16:42:05Z</dcterms:created>
  <dcterms:modified xsi:type="dcterms:W3CDTF">2011-11-01T21:16:51Z</dcterms:modified>
</cp:coreProperties>
</file>